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106920000" cx="75600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175">
          <p15:clr>
            <a:srgbClr val="747775"/>
          </p15:clr>
        </p15:guide>
        <p15:guide id="2" pos="2381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175" orient="horz"/>
        <p:guide pos="2381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17037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2217037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227aaed91b_0_21:notes"/>
          <p:cNvSpPr/>
          <p:nvPr>
            <p:ph idx="2" type="sldImg"/>
          </p:nvPr>
        </p:nvSpPr>
        <p:spPr>
          <a:xfrm>
            <a:off x="2217037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227aaed91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a4be9fd0a0_0_30:notes"/>
          <p:cNvSpPr/>
          <p:nvPr>
            <p:ph idx="2" type="sldImg"/>
          </p:nvPr>
        </p:nvSpPr>
        <p:spPr>
          <a:xfrm>
            <a:off x="2216995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a4be9fd0a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227aaed91b_0_28:notes"/>
          <p:cNvSpPr/>
          <p:nvPr>
            <p:ph idx="2" type="sldImg"/>
          </p:nvPr>
        </p:nvSpPr>
        <p:spPr>
          <a:xfrm>
            <a:off x="2217037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227aaed91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a4be9fd0a0_0_37:notes"/>
          <p:cNvSpPr/>
          <p:nvPr>
            <p:ph idx="2" type="sldImg"/>
          </p:nvPr>
        </p:nvSpPr>
        <p:spPr>
          <a:xfrm>
            <a:off x="2216995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a4be9fd0a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227aaed91b_0_34:notes"/>
          <p:cNvSpPr/>
          <p:nvPr>
            <p:ph idx="2" type="sldImg"/>
          </p:nvPr>
        </p:nvSpPr>
        <p:spPr>
          <a:xfrm>
            <a:off x="2217037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227aaed91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227aaed91b_0_40:notes"/>
          <p:cNvSpPr/>
          <p:nvPr>
            <p:ph idx="2" type="sldImg"/>
          </p:nvPr>
        </p:nvSpPr>
        <p:spPr>
          <a:xfrm>
            <a:off x="2217037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227aaed91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a4be9fd0a0_0_44:notes"/>
          <p:cNvSpPr/>
          <p:nvPr>
            <p:ph idx="2" type="sldImg"/>
          </p:nvPr>
        </p:nvSpPr>
        <p:spPr>
          <a:xfrm>
            <a:off x="2216995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a4be9fd0a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227aaed91b_0_82:notes"/>
          <p:cNvSpPr/>
          <p:nvPr>
            <p:ph idx="2" type="sldImg"/>
          </p:nvPr>
        </p:nvSpPr>
        <p:spPr>
          <a:xfrm>
            <a:off x="2217037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227aaed91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22714c6625_0_71:notes"/>
          <p:cNvSpPr/>
          <p:nvPr>
            <p:ph idx="2" type="sldImg"/>
          </p:nvPr>
        </p:nvSpPr>
        <p:spPr>
          <a:xfrm>
            <a:off x="2217037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22714c6625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a4be9fd0a0_0_2:notes"/>
          <p:cNvSpPr/>
          <p:nvPr>
            <p:ph idx="2" type="sldImg"/>
          </p:nvPr>
        </p:nvSpPr>
        <p:spPr>
          <a:xfrm>
            <a:off x="2216995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a4be9fd0a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a4be9fd0a0_0_57:notes"/>
          <p:cNvSpPr/>
          <p:nvPr>
            <p:ph idx="2" type="sldImg"/>
          </p:nvPr>
        </p:nvSpPr>
        <p:spPr>
          <a:xfrm>
            <a:off x="2217037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a4be9fd0a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a4be9fd0a0_0_9:notes"/>
          <p:cNvSpPr/>
          <p:nvPr>
            <p:ph idx="2" type="sldImg"/>
          </p:nvPr>
        </p:nvSpPr>
        <p:spPr>
          <a:xfrm>
            <a:off x="2216995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a4be9fd0a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27aaed91b_0_0:notes"/>
          <p:cNvSpPr/>
          <p:nvPr>
            <p:ph idx="2" type="sldImg"/>
          </p:nvPr>
        </p:nvSpPr>
        <p:spPr>
          <a:xfrm>
            <a:off x="2217037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27aaed9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227aaed91b_0_8:notes"/>
          <p:cNvSpPr/>
          <p:nvPr>
            <p:ph idx="2" type="sldImg"/>
          </p:nvPr>
        </p:nvSpPr>
        <p:spPr>
          <a:xfrm>
            <a:off x="2216995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227aaed91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227aaed91b_0_15:notes"/>
          <p:cNvSpPr/>
          <p:nvPr>
            <p:ph idx="2" type="sldImg"/>
          </p:nvPr>
        </p:nvSpPr>
        <p:spPr>
          <a:xfrm>
            <a:off x="2217037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227aaed91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a4be9fd0a0_0_23:notes"/>
          <p:cNvSpPr/>
          <p:nvPr>
            <p:ph idx="2" type="sldImg"/>
          </p:nvPr>
        </p:nvSpPr>
        <p:spPr>
          <a:xfrm>
            <a:off x="2216995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a4be9fd0a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577116" y="15477780"/>
            <a:ext cx="70446000" cy="42669900"/>
          </a:xfrm>
          <a:prstGeom prst="rect">
            <a:avLst/>
          </a:prstGeom>
        </p:spPr>
        <p:txBody>
          <a:bodyPr anchorCtr="0" anchor="b" bIns="979050" lIns="979050" spcFirstLastPara="1" rIns="979050" wrap="square" tIns="9790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5700"/>
              <a:buNone/>
              <a:defRPr sz="55700"/>
            </a:lvl1pPr>
            <a:lvl2pPr lvl="1" algn="ctr">
              <a:spcBef>
                <a:spcPts val="0"/>
              </a:spcBef>
              <a:spcAft>
                <a:spcPts val="0"/>
              </a:spcAft>
              <a:buSzPts val="55700"/>
              <a:buNone/>
              <a:defRPr sz="55700"/>
            </a:lvl2pPr>
            <a:lvl3pPr lvl="2" algn="ctr">
              <a:spcBef>
                <a:spcPts val="0"/>
              </a:spcBef>
              <a:spcAft>
                <a:spcPts val="0"/>
              </a:spcAft>
              <a:buSzPts val="55700"/>
              <a:buNone/>
              <a:defRPr sz="55700"/>
            </a:lvl3pPr>
            <a:lvl4pPr lvl="3" algn="ctr">
              <a:spcBef>
                <a:spcPts val="0"/>
              </a:spcBef>
              <a:spcAft>
                <a:spcPts val="0"/>
              </a:spcAft>
              <a:buSzPts val="55700"/>
              <a:buNone/>
              <a:defRPr sz="55700"/>
            </a:lvl4pPr>
            <a:lvl5pPr lvl="4" algn="ctr">
              <a:spcBef>
                <a:spcPts val="0"/>
              </a:spcBef>
              <a:spcAft>
                <a:spcPts val="0"/>
              </a:spcAft>
              <a:buSzPts val="55700"/>
              <a:buNone/>
              <a:defRPr sz="55700"/>
            </a:lvl5pPr>
            <a:lvl6pPr lvl="5" algn="ctr">
              <a:spcBef>
                <a:spcPts val="0"/>
              </a:spcBef>
              <a:spcAft>
                <a:spcPts val="0"/>
              </a:spcAft>
              <a:buSzPts val="55700"/>
              <a:buNone/>
              <a:defRPr sz="55700"/>
            </a:lvl6pPr>
            <a:lvl7pPr lvl="6" algn="ctr">
              <a:spcBef>
                <a:spcPts val="0"/>
              </a:spcBef>
              <a:spcAft>
                <a:spcPts val="0"/>
              </a:spcAft>
              <a:buSzPts val="55700"/>
              <a:buNone/>
              <a:defRPr sz="55700"/>
            </a:lvl7pPr>
            <a:lvl8pPr lvl="7" algn="ctr">
              <a:spcBef>
                <a:spcPts val="0"/>
              </a:spcBef>
              <a:spcAft>
                <a:spcPts val="0"/>
              </a:spcAft>
              <a:buSzPts val="55700"/>
              <a:buNone/>
              <a:defRPr sz="55700"/>
            </a:lvl8pPr>
            <a:lvl9pPr lvl="8" algn="ctr">
              <a:spcBef>
                <a:spcPts val="0"/>
              </a:spcBef>
              <a:spcAft>
                <a:spcPts val="0"/>
              </a:spcAft>
              <a:buSzPts val="55700"/>
              <a:buNone/>
              <a:defRPr sz="557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577047" y="58914094"/>
            <a:ext cx="70446000" cy="16477800"/>
          </a:xfrm>
          <a:prstGeom prst="rect">
            <a:avLst/>
          </a:prstGeom>
        </p:spPr>
        <p:txBody>
          <a:bodyPr anchorCtr="0" anchor="t" bIns="979050" lIns="979050" spcFirstLastPara="1" rIns="979050" wrap="square" tIns="9790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2577047" y="22993465"/>
            <a:ext cx="70446000" cy="40817700"/>
          </a:xfrm>
          <a:prstGeom prst="rect">
            <a:avLst/>
          </a:prstGeom>
        </p:spPr>
        <p:txBody>
          <a:bodyPr anchorCtr="0" anchor="b" bIns="979050" lIns="979050" spcFirstLastPara="1" rIns="979050" wrap="square" tIns="9790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8500"/>
              <a:buNone/>
              <a:defRPr sz="12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8500"/>
              <a:buNone/>
              <a:defRPr sz="12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8500"/>
              <a:buNone/>
              <a:defRPr sz="12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8500"/>
              <a:buNone/>
              <a:defRPr sz="12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8500"/>
              <a:buNone/>
              <a:defRPr sz="12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8500"/>
              <a:buNone/>
              <a:defRPr sz="12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8500"/>
              <a:buNone/>
              <a:defRPr sz="12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8500"/>
              <a:buNone/>
              <a:defRPr sz="12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8500"/>
              <a:buNone/>
              <a:defRPr sz="128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2577047" y="65526567"/>
            <a:ext cx="70446000" cy="27038700"/>
          </a:xfrm>
          <a:prstGeom prst="rect">
            <a:avLst/>
          </a:prstGeom>
        </p:spPr>
        <p:txBody>
          <a:bodyPr anchorCtr="0" anchor="t" bIns="979050" lIns="979050" spcFirstLastPara="1" rIns="979050" wrap="square" tIns="979050">
            <a:normAutofit/>
          </a:bodyPr>
          <a:lstStyle>
            <a:lvl1pPr indent="-1454150" lvl="0" marL="457200" algn="ctr">
              <a:spcBef>
                <a:spcPts val="0"/>
              </a:spcBef>
              <a:spcAft>
                <a:spcPts val="0"/>
              </a:spcAft>
              <a:buSzPts val="19300"/>
              <a:buChar char="●"/>
              <a:defRPr/>
            </a:lvl1pPr>
            <a:lvl2pPr indent="-1181100" lvl="1" marL="914400" algn="ctr">
              <a:spcBef>
                <a:spcPts val="0"/>
              </a:spcBef>
              <a:spcAft>
                <a:spcPts val="0"/>
              </a:spcAft>
              <a:buSzPts val="15000"/>
              <a:buChar char="○"/>
              <a:defRPr/>
            </a:lvl2pPr>
            <a:lvl3pPr indent="-1181100" lvl="2" marL="1371600" algn="ctr">
              <a:spcBef>
                <a:spcPts val="0"/>
              </a:spcBef>
              <a:spcAft>
                <a:spcPts val="0"/>
              </a:spcAft>
              <a:buSzPts val="15000"/>
              <a:buChar char="■"/>
              <a:defRPr/>
            </a:lvl3pPr>
            <a:lvl4pPr indent="-1181100" lvl="3" marL="1828800" algn="ctr">
              <a:spcBef>
                <a:spcPts val="0"/>
              </a:spcBef>
              <a:spcAft>
                <a:spcPts val="0"/>
              </a:spcAft>
              <a:buSzPts val="15000"/>
              <a:buChar char="●"/>
              <a:defRPr/>
            </a:lvl4pPr>
            <a:lvl5pPr indent="-1181100" lvl="4" marL="2286000" algn="ctr">
              <a:spcBef>
                <a:spcPts val="0"/>
              </a:spcBef>
              <a:spcAft>
                <a:spcPts val="0"/>
              </a:spcAft>
              <a:buSzPts val="15000"/>
              <a:buChar char="○"/>
              <a:defRPr/>
            </a:lvl5pPr>
            <a:lvl6pPr indent="-1181100" lvl="5" marL="2743200" algn="ctr">
              <a:spcBef>
                <a:spcPts val="0"/>
              </a:spcBef>
              <a:spcAft>
                <a:spcPts val="0"/>
              </a:spcAft>
              <a:buSzPts val="15000"/>
              <a:buChar char="■"/>
              <a:defRPr/>
            </a:lvl6pPr>
            <a:lvl7pPr indent="-1181100" lvl="6" marL="3200400" algn="ctr">
              <a:spcBef>
                <a:spcPts val="0"/>
              </a:spcBef>
              <a:spcAft>
                <a:spcPts val="0"/>
              </a:spcAft>
              <a:buSzPts val="15000"/>
              <a:buChar char="●"/>
              <a:defRPr/>
            </a:lvl7pPr>
            <a:lvl8pPr indent="-1181100" lvl="7" marL="3657600" algn="ctr">
              <a:spcBef>
                <a:spcPts val="0"/>
              </a:spcBef>
              <a:spcAft>
                <a:spcPts val="0"/>
              </a:spcAft>
              <a:buSzPts val="15000"/>
              <a:buChar char="○"/>
              <a:defRPr/>
            </a:lvl8pPr>
            <a:lvl9pPr indent="-1181100" lvl="8" marL="4114800" algn="ctr">
              <a:spcBef>
                <a:spcPts val="0"/>
              </a:spcBef>
              <a:spcAft>
                <a:spcPts val="0"/>
              </a:spcAft>
              <a:buSzPts val="150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577047" y="44710583"/>
            <a:ext cx="70446000" cy="174972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600"/>
              <a:buNone/>
              <a:defRPr sz="38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600"/>
              <a:buNone/>
              <a:defRPr sz="38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600"/>
              <a:buNone/>
              <a:defRPr sz="38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600"/>
              <a:buNone/>
              <a:defRPr sz="38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600"/>
              <a:buNone/>
              <a:defRPr sz="38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600"/>
              <a:buNone/>
              <a:defRPr sz="38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600"/>
              <a:buNone/>
              <a:defRPr sz="38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600"/>
              <a:buNone/>
              <a:defRPr sz="38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600"/>
              <a:buNone/>
              <a:defRPr sz="38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2577047" y="9250913"/>
            <a:ext cx="70446000" cy="11903400"/>
          </a:xfrm>
          <a:prstGeom prst="rect">
            <a:avLst/>
          </a:prstGeom>
        </p:spPr>
        <p:txBody>
          <a:bodyPr anchorCtr="0" anchor="t" bIns="979050" lIns="979050" spcFirstLastPara="1" rIns="979050" wrap="square" tIns="9790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577047" y="23956961"/>
            <a:ext cx="70446000" cy="71018100"/>
          </a:xfrm>
          <a:prstGeom prst="rect">
            <a:avLst/>
          </a:prstGeom>
        </p:spPr>
        <p:txBody>
          <a:bodyPr anchorCtr="0" anchor="t" bIns="979050" lIns="979050" spcFirstLastPara="1" rIns="979050" wrap="square" tIns="979050">
            <a:normAutofit/>
          </a:bodyPr>
          <a:lstStyle>
            <a:lvl1pPr indent="-1454150" lvl="0" marL="457200">
              <a:spcBef>
                <a:spcPts val="0"/>
              </a:spcBef>
              <a:spcAft>
                <a:spcPts val="0"/>
              </a:spcAft>
              <a:buSzPts val="19300"/>
              <a:buChar char="●"/>
              <a:defRPr/>
            </a:lvl1pPr>
            <a:lvl2pPr indent="-1181100" lvl="1" marL="914400">
              <a:spcBef>
                <a:spcPts val="0"/>
              </a:spcBef>
              <a:spcAft>
                <a:spcPts val="0"/>
              </a:spcAft>
              <a:buSzPts val="15000"/>
              <a:buChar char="○"/>
              <a:defRPr/>
            </a:lvl2pPr>
            <a:lvl3pPr indent="-1181100" lvl="2" marL="1371600">
              <a:spcBef>
                <a:spcPts val="0"/>
              </a:spcBef>
              <a:spcAft>
                <a:spcPts val="0"/>
              </a:spcAft>
              <a:buSzPts val="15000"/>
              <a:buChar char="■"/>
              <a:defRPr/>
            </a:lvl3pPr>
            <a:lvl4pPr indent="-1181100" lvl="3" marL="1828800">
              <a:spcBef>
                <a:spcPts val="0"/>
              </a:spcBef>
              <a:spcAft>
                <a:spcPts val="0"/>
              </a:spcAft>
              <a:buSzPts val="15000"/>
              <a:buChar char="●"/>
              <a:defRPr/>
            </a:lvl4pPr>
            <a:lvl5pPr indent="-1181100" lvl="4" marL="2286000">
              <a:spcBef>
                <a:spcPts val="0"/>
              </a:spcBef>
              <a:spcAft>
                <a:spcPts val="0"/>
              </a:spcAft>
              <a:buSzPts val="15000"/>
              <a:buChar char="○"/>
              <a:defRPr/>
            </a:lvl5pPr>
            <a:lvl6pPr indent="-1181100" lvl="5" marL="2743200">
              <a:spcBef>
                <a:spcPts val="0"/>
              </a:spcBef>
              <a:spcAft>
                <a:spcPts val="0"/>
              </a:spcAft>
              <a:buSzPts val="15000"/>
              <a:buChar char="■"/>
              <a:defRPr/>
            </a:lvl6pPr>
            <a:lvl7pPr indent="-1181100" lvl="6" marL="3200400">
              <a:spcBef>
                <a:spcPts val="0"/>
              </a:spcBef>
              <a:spcAft>
                <a:spcPts val="0"/>
              </a:spcAft>
              <a:buSzPts val="15000"/>
              <a:buChar char="●"/>
              <a:defRPr/>
            </a:lvl7pPr>
            <a:lvl8pPr indent="-1181100" lvl="7" marL="3657600">
              <a:spcBef>
                <a:spcPts val="0"/>
              </a:spcBef>
              <a:spcAft>
                <a:spcPts val="0"/>
              </a:spcAft>
              <a:buSzPts val="15000"/>
              <a:buChar char="○"/>
              <a:defRPr/>
            </a:lvl8pPr>
            <a:lvl9pPr indent="-1181100" lvl="8" marL="4114800">
              <a:spcBef>
                <a:spcPts val="0"/>
              </a:spcBef>
              <a:spcAft>
                <a:spcPts val="0"/>
              </a:spcAft>
              <a:buSzPts val="150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2577047" y="9250913"/>
            <a:ext cx="70446000" cy="11903400"/>
          </a:xfrm>
          <a:prstGeom prst="rect">
            <a:avLst/>
          </a:prstGeom>
        </p:spPr>
        <p:txBody>
          <a:bodyPr anchorCtr="0" anchor="t" bIns="979050" lIns="979050" spcFirstLastPara="1" rIns="979050" wrap="square" tIns="9790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2577047" y="23956961"/>
            <a:ext cx="33069900" cy="71018100"/>
          </a:xfrm>
          <a:prstGeom prst="rect">
            <a:avLst/>
          </a:prstGeom>
        </p:spPr>
        <p:txBody>
          <a:bodyPr anchorCtr="0" anchor="t" bIns="979050" lIns="979050" spcFirstLastPara="1" rIns="979050" wrap="square" tIns="979050">
            <a:normAutofit/>
          </a:bodyPr>
          <a:lstStyle>
            <a:lvl1pPr indent="-1181100" lvl="0" marL="457200">
              <a:spcBef>
                <a:spcPts val="0"/>
              </a:spcBef>
              <a:spcAft>
                <a:spcPts val="0"/>
              </a:spcAft>
              <a:buSzPts val="15000"/>
              <a:buChar char="●"/>
              <a:defRPr sz="15000"/>
            </a:lvl1pPr>
            <a:lvl2pPr indent="-1047750" lvl="1" marL="914400">
              <a:spcBef>
                <a:spcPts val="0"/>
              </a:spcBef>
              <a:spcAft>
                <a:spcPts val="0"/>
              </a:spcAft>
              <a:buSzPts val="12900"/>
              <a:buChar char="○"/>
              <a:defRPr sz="12900"/>
            </a:lvl2pPr>
            <a:lvl3pPr indent="-1047750" lvl="2" marL="1371600">
              <a:spcBef>
                <a:spcPts val="0"/>
              </a:spcBef>
              <a:spcAft>
                <a:spcPts val="0"/>
              </a:spcAft>
              <a:buSzPts val="12900"/>
              <a:buChar char="■"/>
              <a:defRPr sz="12900"/>
            </a:lvl3pPr>
            <a:lvl4pPr indent="-1047750" lvl="3" marL="1828800">
              <a:spcBef>
                <a:spcPts val="0"/>
              </a:spcBef>
              <a:spcAft>
                <a:spcPts val="0"/>
              </a:spcAft>
              <a:buSzPts val="12900"/>
              <a:buChar char="●"/>
              <a:defRPr sz="12900"/>
            </a:lvl4pPr>
            <a:lvl5pPr indent="-1047750" lvl="4" marL="2286000">
              <a:spcBef>
                <a:spcPts val="0"/>
              </a:spcBef>
              <a:spcAft>
                <a:spcPts val="0"/>
              </a:spcAft>
              <a:buSzPts val="12900"/>
              <a:buChar char="○"/>
              <a:defRPr sz="12900"/>
            </a:lvl5pPr>
            <a:lvl6pPr indent="-1047750" lvl="5" marL="2743200">
              <a:spcBef>
                <a:spcPts val="0"/>
              </a:spcBef>
              <a:spcAft>
                <a:spcPts val="0"/>
              </a:spcAft>
              <a:buSzPts val="12900"/>
              <a:buChar char="■"/>
              <a:defRPr sz="12900"/>
            </a:lvl6pPr>
            <a:lvl7pPr indent="-1047750" lvl="6" marL="3200400">
              <a:spcBef>
                <a:spcPts val="0"/>
              </a:spcBef>
              <a:spcAft>
                <a:spcPts val="0"/>
              </a:spcAft>
              <a:buSzPts val="12900"/>
              <a:buChar char="●"/>
              <a:defRPr sz="12900"/>
            </a:lvl7pPr>
            <a:lvl8pPr indent="-1047750" lvl="7" marL="3657600">
              <a:spcBef>
                <a:spcPts val="0"/>
              </a:spcBef>
              <a:spcAft>
                <a:spcPts val="0"/>
              </a:spcAft>
              <a:buSzPts val="12900"/>
              <a:buChar char="○"/>
              <a:defRPr sz="12900"/>
            </a:lvl8pPr>
            <a:lvl9pPr indent="-1047750" lvl="8" marL="4114800">
              <a:spcBef>
                <a:spcPts val="0"/>
              </a:spcBef>
              <a:spcAft>
                <a:spcPts val="0"/>
              </a:spcAft>
              <a:buSzPts val="12900"/>
              <a:buChar char="■"/>
              <a:defRPr sz="129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39952913" y="23956961"/>
            <a:ext cx="33069900" cy="71018100"/>
          </a:xfrm>
          <a:prstGeom prst="rect">
            <a:avLst/>
          </a:prstGeom>
        </p:spPr>
        <p:txBody>
          <a:bodyPr anchorCtr="0" anchor="t" bIns="979050" lIns="979050" spcFirstLastPara="1" rIns="979050" wrap="square" tIns="979050">
            <a:normAutofit/>
          </a:bodyPr>
          <a:lstStyle>
            <a:lvl1pPr indent="-1181100" lvl="0" marL="457200">
              <a:spcBef>
                <a:spcPts val="0"/>
              </a:spcBef>
              <a:spcAft>
                <a:spcPts val="0"/>
              </a:spcAft>
              <a:buSzPts val="15000"/>
              <a:buChar char="●"/>
              <a:defRPr sz="15000"/>
            </a:lvl1pPr>
            <a:lvl2pPr indent="-1047750" lvl="1" marL="914400">
              <a:spcBef>
                <a:spcPts val="0"/>
              </a:spcBef>
              <a:spcAft>
                <a:spcPts val="0"/>
              </a:spcAft>
              <a:buSzPts val="12900"/>
              <a:buChar char="○"/>
              <a:defRPr sz="12900"/>
            </a:lvl2pPr>
            <a:lvl3pPr indent="-1047750" lvl="2" marL="1371600">
              <a:spcBef>
                <a:spcPts val="0"/>
              </a:spcBef>
              <a:spcAft>
                <a:spcPts val="0"/>
              </a:spcAft>
              <a:buSzPts val="12900"/>
              <a:buChar char="■"/>
              <a:defRPr sz="12900"/>
            </a:lvl3pPr>
            <a:lvl4pPr indent="-1047750" lvl="3" marL="1828800">
              <a:spcBef>
                <a:spcPts val="0"/>
              </a:spcBef>
              <a:spcAft>
                <a:spcPts val="0"/>
              </a:spcAft>
              <a:buSzPts val="12900"/>
              <a:buChar char="●"/>
              <a:defRPr sz="12900"/>
            </a:lvl4pPr>
            <a:lvl5pPr indent="-1047750" lvl="4" marL="2286000">
              <a:spcBef>
                <a:spcPts val="0"/>
              </a:spcBef>
              <a:spcAft>
                <a:spcPts val="0"/>
              </a:spcAft>
              <a:buSzPts val="12900"/>
              <a:buChar char="○"/>
              <a:defRPr sz="12900"/>
            </a:lvl5pPr>
            <a:lvl6pPr indent="-1047750" lvl="5" marL="2743200">
              <a:spcBef>
                <a:spcPts val="0"/>
              </a:spcBef>
              <a:spcAft>
                <a:spcPts val="0"/>
              </a:spcAft>
              <a:buSzPts val="12900"/>
              <a:buChar char="■"/>
              <a:defRPr sz="12900"/>
            </a:lvl6pPr>
            <a:lvl7pPr indent="-1047750" lvl="6" marL="3200400">
              <a:spcBef>
                <a:spcPts val="0"/>
              </a:spcBef>
              <a:spcAft>
                <a:spcPts val="0"/>
              </a:spcAft>
              <a:buSzPts val="12900"/>
              <a:buChar char="●"/>
              <a:defRPr sz="12900"/>
            </a:lvl7pPr>
            <a:lvl8pPr indent="-1047750" lvl="7" marL="3657600">
              <a:spcBef>
                <a:spcPts val="0"/>
              </a:spcBef>
              <a:spcAft>
                <a:spcPts val="0"/>
              </a:spcAft>
              <a:buSzPts val="12900"/>
              <a:buChar char="○"/>
              <a:defRPr sz="12900"/>
            </a:lvl8pPr>
            <a:lvl9pPr indent="-1047750" lvl="8" marL="4114800">
              <a:spcBef>
                <a:spcPts val="0"/>
              </a:spcBef>
              <a:spcAft>
                <a:spcPts val="0"/>
              </a:spcAft>
              <a:buSzPts val="12900"/>
              <a:buChar char="■"/>
              <a:defRPr sz="129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2577047" y="9250913"/>
            <a:ext cx="70446000" cy="11903400"/>
          </a:xfrm>
          <a:prstGeom prst="rect">
            <a:avLst/>
          </a:prstGeom>
        </p:spPr>
        <p:txBody>
          <a:bodyPr anchorCtr="0" anchor="t" bIns="979050" lIns="979050" spcFirstLastPara="1" rIns="979050" wrap="square" tIns="9790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2577047" y="11549480"/>
            <a:ext cx="23215800" cy="15710700"/>
          </a:xfrm>
          <a:prstGeom prst="rect">
            <a:avLst/>
          </a:prstGeom>
        </p:spPr>
        <p:txBody>
          <a:bodyPr anchorCtr="0" anchor="b" bIns="979050" lIns="979050" spcFirstLastPara="1" rIns="979050" wrap="square" tIns="9790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700"/>
              <a:buNone/>
              <a:defRPr sz="25700"/>
            </a:lvl1pPr>
            <a:lvl2pPr lvl="1">
              <a:spcBef>
                <a:spcPts val="0"/>
              </a:spcBef>
              <a:spcAft>
                <a:spcPts val="0"/>
              </a:spcAft>
              <a:buSzPts val="25700"/>
              <a:buNone/>
              <a:defRPr sz="25700"/>
            </a:lvl2pPr>
            <a:lvl3pPr lvl="2">
              <a:spcBef>
                <a:spcPts val="0"/>
              </a:spcBef>
              <a:spcAft>
                <a:spcPts val="0"/>
              </a:spcAft>
              <a:buSzPts val="25700"/>
              <a:buNone/>
              <a:defRPr sz="25700"/>
            </a:lvl3pPr>
            <a:lvl4pPr lvl="3">
              <a:spcBef>
                <a:spcPts val="0"/>
              </a:spcBef>
              <a:spcAft>
                <a:spcPts val="0"/>
              </a:spcAft>
              <a:buSzPts val="25700"/>
              <a:buNone/>
              <a:defRPr sz="25700"/>
            </a:lvl4pPr>
            <a:lvl5pPr lvl="4">
              <a:spcBef>
                <a:spcPts val="0"/>
              </a:spcBef>
              <a:spcAft>
                <a:spcPts val="0"/>
              </a:spcAft>
              <a:buSzPts val="25700"/>
              <a:buNone/>
              <a:defRPr sz="25700"/>
            </a:lvl5pPr>
            <a:lvl6pPr lvl="5">
              <a:spcBef>
                <a:spcPts val="0"/>
              </a:spcBef>
              <a:spcAft>
                <a:spcPts val="0"/>
              </a:spcAft>
              <a:buSzPts val="25700"/>
              <a:buNone/>
              <a:defRPr sz="25700"/>
            </a:lvl6pPr>
            <a:lvl7pPr lvl="6">
              <a:spcBef>
                <a:spcPts val="0"/>
              </a:spcBef>
              <a:spcAft>
                <a:spcPts val="0"/>
              </a:spcAft>
              <a:buSzPts val="25700"/>
              <a:buNone/>
              <a:defRPr sz="25700"/>
            </a:lvl7pPr>
            <a:lvl8pPr lvl="7">
              <a:spcBef>
                <a:spcPts val="0"/>
              </a:spcBef>
              <a:spcAft>
                <a:spcPts val="0"/>
              </a:spcAft>
              <a:buSzPts val="25700"/>
              <a:buNone/>
              <a:defRPr sz="25700"/>
            </a:lvl8pPr>
            <a:lvl9pPr lvl="8">
              <a:spcBef>
                <a:spcPts val="0"/>
              </a:spcBef>
              <a:spcAft>
                <a:spcPts val="0"/>
              </a:spcAft>
              <a:buSzPts val="25700"/>
              <a:buNone/>
              <a:defRPr sz="257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2577047" y="28886173"/>
            <a:ext cx="23215800" cy="66093000"/>
          </a:xfrm>
          <a:prstGeom prst="rect">
            <a:avLst/>
          </a:prstGeom>
        </p:spPr>
        <p:txBody>
          <a:bodyPr anchorCtr="0" anchor="t" bIns="979050" lIns="979050" spcFirstLastPara="1" rIns="979050" wrap="square" tIns="979050">
            <a:normAutofit/>
          </a:bodyPr>
          <a:lstStyle>
            <a:lvl1pPr indent="-1047750" lvl="0" marL="457200">
              <a:spcBef>
                <a:spcPts val="0"/>
              </a:spcBef>
              <a:spcAft>
                <a:spcPts val="0"/>
              </a:spcAft>
              <a:buSzPts val="12900"/>
              <a:buChar char="●"/>
              <a:defRPr sz="12900"/>
            </a:lvl1pPr>
            <a:lvl2pPr indent="-1047750" lvl="1" marL="914400">
              <a:spcBef>
                <a:spcPts val="0"/>
              </a:spcBef>
              <a:spcAft>
                <a:spcPts val="0"/>
              </a:spcAft>
              <a:buSzPts val="12900"/>
              <a:buChar char="○"/>
              <a:defRPr sz="12900"/>
            </a:lvl2pPr>
            <a:lvl3pPr indent="-1047750" lvl="2" marL="1371600">
              <a:spcBef>
                <a:spcPts val="0"/>
              </a:spcBef>
              <a:spcAft>
                <a:spcPts val="0"/>
              </a:spcAft>
              <a:buSzPts val="12900"/>
              <a:buChar char="■"/>
              <a:defRPr sz="12900"/>
            </a:lvl3pPr>
            <a:lvl4pPr indent="-1047750" lvl="3" marL="1828800">
              <a:spcBef>
                <a:spcPts val="0"/>
              </a:spcBef>
              <a:spcAft>
                <a:spcPts val="0"/>
              </a:spcAft>
              <a:buSzPts val="12900"/>
              <a:buChar char="●"/>
              <a:defRPr sz="12900"/>
            </a:lvl4pPr>
            <a:lvl5pPr indent="-1047750" lvl="4" marL="2286000">
              <a:spcBef>
                <a:spcPts val="0"/>
              </a:spcBef>
              <a:spcAft>
                <a:spcPts val="0"/>
              </a:spcAft>
              <a:buSzPts val="12900"/>
              <a:buChar char="○"/>
              <a:defRPr sz="12900"/>
            </a:lvl5pPr>
            <a:lvl6pPr indent="-1047750" lvl="5" marL="2743200">
              <a:spcBef>
                <a:spcPts val="0"/>
              </a:spcBef>
              <a:spcAft>
                <a:spcPts val="0"/>
              </a:spcAft>
              <a:buSzPts val="12900"/>
              <a:buChar char="■"/>
              <a:defRPr sz="12900"/>
            </a:lvl6pPr>
            <a:lvl7pPr indent="-1047750" lvl="6" marL="3200400">
              <a:spcBef>
                <a:spcPts val="0"/>
              </a:spcBef>
              <a:spcAft>
                <a:spcPts val="0"/>
              </a:spcAft>
              <a:buSzPts val="12900"/>
              <a:buChar char="●"/>
              <a:defRPr sz="12900"/>
            </a:lvl7pPr>
            <a:lvl8pPr indent="-1047750" lvl="7" marL="3657600">
              <a:spcBef>
                <a:spcPts val="0"/>
              </a:spcBef>
              <a:spcAft>
                <a:spcPts val="0"/>
              </a:spcAft>
              <a:buSzPts val="12900"/>
              <a:buChar char="○"/>
              <a:defRPr sz="12900"/>
            </a:lvl8pPr>
            <a:lvl9pPr indent="-1047750" lvl="8" marL="4114800">
              <a:spcBef>
                <a:spcPts val="0"/>
              </a:spcBef>
              <a:spcAft>
                <a:spcPts val="0"/>
              </a:spcAft>
              <a:buSzPts val="12900"/>
              <a:buChar char="■"/>
              <a:defRPr sz="129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053248" y="9357449"/>
            <a:ext cx="52647300" cy="850356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1400"/>
              <a:buNone/>
              <a:defRPr sz="51400"/>
            </a:lvl1pPr>
            <a:lvl2pPr lvl="1">
              <a:spcBef>
                <a:spcPts val="0"/>
              </a:spcBef>
              <a:spcAft>
                <a:spcPts val="0"/>
              </a:spcAft>
              <a:buSzPts val="51400"/>
              <a:buNone/>
              <a:defRPr sz="51400"/>
            </a:lvl2pPr>
            <a:lvl3pPr lvl="2">
              <a:spcBef>
                <a:spcPts val="0"/>
              </a:spcBef>
              <a:spcAft>
                <a:spcPts val="0"/>
              </a:spcAft>
              <a:buSzPts val="51400"/>
              <a:buNone/>
              <a:defRPr sz="51400"/>
            </a:lvl3pPr>
            <a:lvl4pPr lvl="3">
              <a:spcBef>
                <a:spcPts val="0"/>
              </a:spcBef>
              <a:spcAft>
                <a:spcPts val="0"/>
              </a:spcAft>
              <a:buSzPts val="51400"/>
              <a:buNone/>
              <a:defRPr sz="51400"/>
            </a:lvl4pPr>
            <a:lvl5pPr lvl="4">
              <a:spcBef>
                <a:spcPts val="0"/>
              </a:spcBef>
              <a:spcAft>
                <a:spcPts val="0"/>
              </a:spcAft>
              <a:buSzPts val="51400"/>
              <a:buNone/>
              <a:defRPr sz="51400"/>
            </a:lvl5pPr>
            <a:lvl6pPr lvl="5">
              <a:spcBef>
                <a:spcPts val="0"/>
              </a:spcBef>
              <a:spcAft>
                <a:spcPts val="0"/>
              </a:spcAft>
              <a:buSzPts val="51400"/>
              <a:buNone/>
              <a:defRPr sz="51400"/>
            </a:lvl6pPr>
            <a:lvl7pPr lvl="6">
              <a:spcBef>
                <a:spcPts val="0"/>
              </a:spcBef>
              <a:spcAft>
                <a:spcPts val="0"/>
              </a:spcAft>
              <a:buSzPts val="51400"/>
              <a:buNone/>
              <a:defRPr sz="51400"/>
            </a:lvl7pPr>
            <a:lvl8pPr lvl="7">
              <a:spcBef>
                <a:spcPts val="0"/>
              </a:spcBef>
              <a:spcAft>
                <a:spcPts val="0"/>
              </a:spcAft>
              <a:buSzPts val="51400"/>
              <a:buNone/>
              <a:defRPr sz="51400"/>
            </a:lvl8pPr>
            <a:lvl9pPr lvl="8">
              <a:spcBef>
                <a:spcPts val="0"/>
              </a:spcBef>
              <a:spcAft>
                <a:spcPts val="0"/>
              </a:spcAft>
              <a:buSzPts val="51400"/>
              <a:buNone/>
              <a:defRPr sz="514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37800000" y="-2598"/>
            <a:ext cx="37800000" cy="10692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79050" lIns="979050" spcFirstLastPara="1" rIns="979050" wrap="square" tIns="979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195079" y="25634504"/>
            <a:ext cx="33444600" cy="30813300"/>
          </a:xfrm>
          <a:prstGeom prst="rect">
            <a:avLst/>
          </a:prstGeom>
        </p:spPr>
        <p:txBody>
          <a:bodyPr anchorCtr="0" anchor="b" bIns="979050" lIns="979050" spcFirstLastPara="1" rIns="979050" wrap="square" tIns="9790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0"/>
              <a:buNone/>
              <a:defRPr sz="4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0"/>
              <a:buNone/>
              <a:defRPr sz="4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0"/>
              <a:buNone/>
              <a:defRPr sz="4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0"/>
              <a:buNone/>
              <a:defRPr sz="4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0"/>
              <a:buNone/>
              <a:defRPr sz="4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0"/>
              <a:buNone/>
              <a:defRPr sz="4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0"/>
              <a:buNone/>
              <a:defRPr sz="4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0"/>
              <a:buNone/>
              <a:defRPr sz="4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0"/>
              <a:buNone/>
              <a:defRPr sz="450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195079" y="58268646"/>
            <a:ext cx="33444600" cy="25673100"/>
          </a:xfrm>
          <a:prstGeom prst="rect">
            <a:avLst/>
          </a:prstGeom>
        </p:spPr>
        <p:txBody>
          <a:bodyPr anchorCtr="0" anchor="t" bIns="979050" lIns="979050" spcFirstLastPara="1" rIns="979050" wrap="square" tIns="9790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0"/>
              <a:buNone/>
              <a:defRPr sz="2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0"/>
              <a:buNone/>
              <a:defRPr sz="2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0"/>
              <a:buNone/>
              <a:defRPr sz="2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0"/>
              <a:buNone/>
              <a:defRPr sz="2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0"/>
              <a:buNone/>
              <a:defRPr sz="2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0"/>
              <a:buNone/>
              <a:defRPr sz="2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0"/>
              <a:buNone/>
              <a:defRPr sz="2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0"/>
              <a:buNone/>
              <a:defRPr sz="2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0"/>
              <a:buNone/>
              <a:defRPr sz="225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0838386" y="15051638"/>
            <a:ext cx="31723200" cy="768132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indent="-1454150" lvl="0" marL="457200">
              <a:spcBef>
                <a:spcPts val="0"/>
              </a:spcBef>
              <a:spcAft>
                <a:spcPts val="0"/>
              </a:spcAft>
              <a:buSzPts val="19300"/>
              <a:buChar char="●"/>
              <a:defRPr/>
            </a:lvl1pPr>
            <a:lvl2pPr indent="-1181100" lvl="1" marL="914400">
              <a:spcBef>
                <a:spcPts val="0"/>
              </a:spcBef>
              <a:spcAft>
                <a:spcPts val="0"/>
              </a:spcAft>
              <a:buSzPts val="15000"/>
              <a:buChar char="○"/>
              <a:defRPr/>
            </a:lvl2pPr>
            <a:lvl3pPr indent="-1181100" lvl="2" marL="1371600">
              <a:spcBef>
                <a:spcPts val="0"/>
              </a:spcBef>
              <a:spcAft>
                <a:spcPts val="0"/>
              </a:spcAft>
              <a:buSzPts val="15000"/>
              <a:buChar char="■"/>
              <a:defRPr/>
            </a:lvl3pPr>
            <a:lvl4pPr indent="-1181100" lvl="3" marL="1828800">
              <a:spcBef>
                <a:spcPts val="0"/>
              </a:spcBef>
              <a:spcAft>
                <a:spcPts val="0"/>
              </a:spcAft>
              <a:buSzPts val="15000"/>
              <a:buChar char="●"/>
              <a:defRPr/>
            </a:lvl4pPr>
            <a:lvl5pPr indent="-1181100" lvl="4" marL="2286000">
              <a:spcBef>
                <a:spcPts val="0"/>
              </a:spcBef>
              <a:spcAft>
                <a:spcPts val="0"/>
              </a:spcAft>
              <a:buSzPts val="15000"/>
              <a:buChar char="○"/>
              <a:defRPr/>
            </a:lvl5pPr>
            <a:lvl6pPr indent="-1181100" lvl="5" marL="2743200">
              <a:spcBef>
                <a:spcPts val="0"/>
              </a:spcBef>
              <a:spcAft>
                <a:spcPts val="0"/>
              </a:spcAft>
              <a:buSzPts val="15000"/>
              <a:buChar char="■"/>
              <a:defRPr/>
            </a:lvl6pPr>
            <a:lvl7pPr indent="-1181100" lvl="6" marL="3200400">
              <a:spcBef>
                <a:spcPts val="0"/>
              </a:spcBef>
              <a:spcAft>
                <a:spcPts val="0"/>
              </a:spcAft>
              <a:buSzPts val="15000"/>
              <a:buChar char="●"/>
              <a:defRPr/>
            </a:lvl7pPr>
            <a:lvl8pPr indent="-1181100" lvl="7" marL="3657600">
              <a:spcBef>
                <a:spcPts val="0"/>
              </a:spcBef>
              <a:spcAft>
                <a:spcPts val="0"/>
              </a:spcAft>
              <a:buSzPts val="15000"/>
              <a:buChar char="○"/>
              <a:defRPr/>
            </a:lvl8pPr>
            <a:lvl9pPr indent="-1181100" lvl="8" marL="4114800">
              <a:spcBef>
                <a:spcPts val="0"/>
              </a:spcBef>
              <a:spcAft>
                <a:spcPts val="0"/>
              </a:spcAft>
              <a:buSzPts val="150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2577047" y="87942661"/>
            <a:ext cx="49596300" cy="125769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3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577047" y="9250913"/>
            <a:ext cx="70446000" cy="119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79050" lIns="979050" spcFirstLastPara="1" rIns="979050" wrap="square" tIns="9790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0"/>
              <a:buNone/>
              <a:defRPr sz="30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0"/>
              <a:buNone/>
              <a:defRPr sz="30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0"/>
              <a:buNone/>
              <a:defRPr sz="30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0"/>
              <a:buNone/>
              <a:defRPr sz="30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0"/>
              <a:buNone/>
              <a:defRPr sz="30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0"/>
              <a:buNone/>
              <a:defRPr sz="30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0"/>
              <a:buNone/>
              <a:defRPr sz="30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0"/>
              <a:buNone/>
              <a:defRPr sz="30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0"/>
              <a:buNone/>
              <a:defRPr sz="30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577047" y="23956961"/>
            <a:ext cx="70446000" cy="710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79050" lIns="979050" spcFirstLastPara="1" rIns="979050" wrap="square" tIns="979050">
            <a:normAutofit/>
          </a:bodyPr>
          <a:lstStyle>
            <a:lvl1pPr indent="-1454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300"/>
              <a:buChar char="●"/>
              <a:defRPr sz="19300">
                <a:solidFill>
                  <a:schemeClr val="dk2"/>
                </a:solidFill>
              </a:defRPr>
            </a:lvl1pPr>
            <a:lvl2pPr indent="-1181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0"/>
              <a:buChar char="○"/>
              <a:defRPr sz="15000">
                <a:solidFill>
                  <a:schemeClr val="dk2"/>
                </a:solidFill>
              </a:defRPr>
            </a:lvl2pPr>
            <a:lvl3pPr indent="-1181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0"/>
              <a:buChar char="■"/>
              <a:defRPr sz="15000">
                <a:solidFill>
                  <a:schemeClr val="dk2"/>
                </a:solidFill>
              </a:defRPr>
            </a:lvl3pPr>
            <a:lvl4pPr indent="-1181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0"/>
              <a:buChar char="●"/>
              <a:defRPr sz="15000">
                <a:solidFill>
                  <a:schemeClr val="dk2"/>
                </a:solidFill>
              </a:defRPr>
            </a:lvl4pPr>
            <a:lvl5pPr indent="-1181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0"/>
              <a:buChar char="○"/>
              <a:defRPr sz="15000">
                <a:solidFill>
                  <a:schemeClr val="dk2"/>
                </a:solidFill>
              </a:defRPr>
            </a:lvl5pPr>
            <a:lvl6pPr indent="-1181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0"/>
              <a:buChar char="■"/>
              <a:defRPr sz="15000">
                <a:solidFill>
                  <a:schemeClr val="dk2"/>
                </a:solidFill>
              </a:defRPr>
            </a:lvl6pPr>
            <a:lvl7pPr indent="-1181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0"/>
              <a:buChar char="●"/>
              <a:defRPr sz="15000">
                <a:solidFill>
                  <a:schemeClr val="dk2"/>
                </a:solidFill>
              </a:defRPr>
            </a:lvl7pPr>
            <a:lvl8pPr indent="-1181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0"/>
              <a:buChar char="○"/>
              <a:defRPr sz="15000">
                <a:solidFill>
                  <a:schemeClr val="dk2"/>
                </a:solidFill>
              </a:defRPr>
            </a:lvl8pPr>
            <a:lvl9pPr indent="-1181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0"/>
              <a:buChar char="■"/>
              <a:defRPr sz="15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79050" lIns="979050" spcFirstLastPara="1" rIns="979050" wrap="square" tIns="979050">
            <a:normAutofit/>
          </a:bodyPr>
          <a:lstStyle>
            <a:lvl1pPr lvl="0" algn="r">
              <a:buNone/>
              <a:defRPr sz="10700">
                <a:solidFill>
                  <a:schemeClr val="dk2"/>
                </a:solidFill>
              </a:defRPr>
            </a:lvl1pPr>
            <a:lvl2pPr lvl="1" algn="r">
              <a:buNone/>
              <a:defRPr sz="10700">
                <a:solidFill>
                  <a:schemeClr val="dk2"/>
                </a:solidFill>
              </a:defRPr>
            </a:lvl2pPr>
            <a:lvl3pPr lvl="2" algn="r">
              <a:buNone/>
              <a:defRPr sz="10700">
                <a:solidFill>
                  <a:schemeClr val="dk2"/>
                </a:solidFill>
              </a:defRPr>
            </a:lvl3pPr>
            <a:lvl4pPr lvl="3" algn="r">
              <a:buNone/>
              <a:defRPr sz="10700">
                <a:solidFill>
                  <a:schemeClr val="dk2"/>
                </a:solidFill>
              </a:defRPr>
            </a:lvl4pPr>
            <a:lvl5pPr lvl="4" algn="r">
              <a:buNone/>
              <a:defRPr sz="10700">
                <a:solidFill>
                  <a:schemeClr val="dk2"/>
                </a:solidFill>
              </a:defRPr>
            </a:lvl5pPr>
            <a:lvl6pPr lvl="5" algn="r">
              <a:buNone/>
              <a:defRPr sz="10700">
                <a:solidFill>
                  <a:schemeClr val="dk2"/>
                </a:solidFill>
              </a:defRPr>
            </a:lvl6pPr>
            <a:lvl7pPr lvl="6" algn="r">
              <a:buNone/>
              <a:defRPr sz="10700">
                <a:solidFill>
                  <a:schemeClr val="dk2"/>
                </a:solidFill>
              </a:defRPr>
            </a:lvl7pPr>
            <a:lvl8pPr lvl="7" algn="r">
              <a:buNone/>
              <a:defRPr sz="10700">
                <a:solidFill>
                  <a:schemeClr val="dk2"/>
                </a:solidFill>
              </a:defRPr>
            </a:lvl8pPr>
            <a:lvl9pPr lvl="8" algn="r">
              <a:buNone/>
              <a:defRPr sz="107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hyperlink" Target="https://github.com/GabrielSSC" TargetMode="External"/><Relationship Id="rId7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89212" y="-964162"/>
            <a:ext cx="77378425" cy="1088483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0716488" y="42120000"/>
            <a:ext cx="54479700" cy="6559200"/>
          </a:xfrm>
          <a:prstGeom prst="rect">
            <a:avLst/>
          </a:prstGeom>
          <a:noFill/>
          <a:ln>
            <a:noFill/>
          </a:ln>
          <a:effectLst>
            <a:outerShdw blurRad="800100" rotWithShape="0" algn="bl" dir="18960000" dist="485775">
              <a:srgbClr val="00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RISCO SACADO:</a:t>
            </a:r>
            <a:endParaRPr sz="400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-889200" y="49716900"/>
            <a:ext cx="77378400" cy="7486200"/>
          </a:xfrm>
          <a:prstGeom prst="rect">
            <a:avLst/>
          </a:prstGeom>
          <a:solidFill>
            <a:srgbClr val="253840"/>
          </a:solidFill>
          <a:ln>
            <a:noFill/>
          </a:ln>
          <a:effectLst>
            <a:outerShdw blurRad="471488" rotWithShape="0" algn="bl" dir="11640000" dist="428625">
              <a:srgbClr val="000000">
                <a:alpha val="7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0">
                <a:solidFill>
                  <a:schemeClr val="lt1"/>
                </a:solidFill>
                <a:highlight>
                  <a:srgbClr val="253840"/>
                </a:highlight>
                <a:latin typeface="Impact"/>
                <a:ea typeface="Impact"/>
                <a:cs typeface="Impact"/>
                <a:sym typeface="Impact"/>
              </a:rPr>
              <a:t>O Guia Definitivo para Antecipação de Recebíveis</a:t>
            </a:r>
            <a:endParaRPr sz="25000">
              <a:solidFill>
                <a:schemeClr val="lt1"/>
              </a:solidFill>
              <a:highlight>
                <a:srgbClr val="25384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26226150" y="100219875"/>
            <a:ext cx="23147700" cy="4716000"/>
          </a:xfrm>
          <a:prstGeom prst="rect">
            <a:avLst/>
          </a:prstGeom>
          <a:solidFill>
            <a:srgbClr val="5F7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GABRIEL SAMPAIO</a:t>
            </a:r>
            <a:endParaRPr sz="200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538375" y="85597800"/>
            <a:ext cx="68835900" cy="12375600"/>
          </a:xfrm>
          <a:prstGeom prst="rect">
            <a:avLst/>
          </a:prstGeom>
          <a:noFill/>
          <a:ln>
            <a:noFill/>
          </a:ln>
          <a:effectLst>
            <a:outerShdw blurRad="685800" rotWithShape="0" algn="bl" dir="7320000" dist="38100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Entenda o que é Risco Sacado e como ela se destaca entre as melhores estratégias para otimizar o fluxo de caixa da sua Empresa 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/>
        </p:nvSpPr>
        <p:spPr>
          <a:xfrm>
            <a:off x="9381625" y="18752850"/>
            <a:ext cx="63688200" cy="580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Análise de Crédito: Verificar o rating de crédito do sacado em empresas como Serasa ou Boa Vista.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Histórico de Pagamentos: Observar o comportamento de pagamento do sacado em operações anteriores.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Garantias Adicionais: Em alguns casos, podem ser exigidas garantias complementares para mitigar o risco.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Exemplo: Uma instituição financeira concede a antecipação de recebíveis para uma empresa de manufatura após verificar que seus principais sacados têm um histórico sólido de pagamentos.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9381625" y="7757700"/>
            <a:ext cx="636882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0">
                <a:solidFill>
                  <a:srgbClr val="1F1F1F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Como Avaliar o Risco Sacado?</a:t>
            </a:r>
            <a:endParaRPr sz="32000">
              <a:solidFill>
                <a:srgbClr val="1F1F1F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3" name="Google Shape;143;p22"/>
          <p:cNvSpPr/>
          <p:nvPr/>
        </p:nvSpPr>
        <p:spPr>
          <a:xfrm>
            <a:off x="5960400" y="0"/>
            <a:ext cx="1669500" cy="128679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4" name="Google Shape;144;p22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09700" y="14110300"/>
            <a:ext cx="40790299" cy="120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36550" y="76800475"/>
            <a:ext cx="19126899" cy="1912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/>
        </p:nvSpPr>
        <p:spPr>
          <a:xfrm>
            <a:off x="108150" y="-9"/>
            <a:ext cx="75383700" cy="106920000"/>
          </a:xfrm>
          <a:prstGeom prst="rect">
            <a:avLst/>
          </a:prstGeom>
          <a:solidFill>
            <a:srgbClr val="253840"/>
          </a:solidFill>
          <a:ln>
            <a:noFill/>
          </a:ln>
          <a:effectLst>
            <a:outerShdw blurRad="471488" rotWithShape="0" algn="bl" dir="11640000" dist="428625">
              <a:srgbClr val="000000">
                <a:alpha val="7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0">
              <a:solidFill>
                <a:schemeClr val="lt1"/>
              </a:solidFill>
              <a:highlight>
                <a:srgbClr val="25384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11847975" y="29096275"/>
            <a:ext cx="50112600" cy="9570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21540000" dist="952500">
              <a:srgbClr val="040C28"/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05</a:t>
            </a:r>
            <a:endParaRPr sz="485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3" name="Google Shape;153;p23"/>
          <p:cNvSpPr/>
          <p:nvPr/>
        </p:nvSpPr>
        <p:spPr>
          <a:xfrm>
            <a:off x="6003350" y="63075775"/>
            <a:ext cx="63066900" cy="10851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4" name="Google Shape;154;p23"/>
          <p:cNvSpPr txBox="1"/>
          <p:nvPr/>
        </p:nvSpPr>
        <p:spPr>
          <a:xfrm>
            <a:off x="6222825" y="39657475"/>
            <a:ext cx="61362900" cy="2392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40C28">
                <a:alpha val="50000"/>
              </a:srgbClr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Estratégias para Empresas que Desejam Antecipar Recebíveis</a:t>
            </a:r>
            <a:endParaRPr sz="48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5" name="Google Shape;155;p23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/>
        </p:nvSpPr>
        <p:spPr>
          <a:xfrm>
            <a:off x="9381625" y="21572250"/>
            <a:ext cx="63688200" cy="54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Escolha de Sacados Confiáveis: Priorize clientes com bom histórico financeiro para reduzir o risco.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Diversificação de Clientes: Evite depender de um único cliente para minimizar riscos sistêmicos.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Negociação de Taxas: Compare as ofertas de diferentes bancos ou fintechs para obter melhores condições.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Exemplo: Uma empresa de distribuição analisa seus 10 maiores clientes e decide antecipar apenas os recebíveis das empresas com rating AAA, conseguindo taxas mais atrativas.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4"/>
          <p:cNvSpPr txBox="1"/>
          <p:nvPr/>
        </p:nvSpPr>
        <p:spPr>
          <a:xfrm>
            <a:off x="9381625" y="3033300"/>
            <a:ext cx="63688200" cy="107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0">
                <a:solidFill>
                  <a:srgbClr val="1F1F1F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Estratégias para Empresas que Desejam Antecipar Recebíveis</a:t>
            </a:r>
            <a:endParaRPr sz="32000">
              <a:solidFill>
                <a:srgbClr val="1F1F1F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62" name="Google Shape;162;p24"/>
          <p:cNvSpPr/>
          <p:nvPr/>
        </p:nvSpPr>
        <p:spPr>
          <a:xfrm>
            <a:off x="5960400" y="0"/>
            <a:ext cx="1669500" cy="128679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09700" y="14110300"/>
            <a:ext cx="40790299" cy="120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36550" y="76800475"/>
            <a:ext cx="19126899" cy="1912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/>
        </p:nvSpPr>
        <p:spPr>
          <a:xfrm>
            <a:off x="108150" y="-9"/>
            <a:ext cx="75383700" cy="106920000"/>
          </a:xfrm>
          <a:prstGeom prst="rect">
            <a:avLst/>
          </a:prstGeom>
          <a:solidFill>
            <a:srgbClr val="253840"/>
          </a:solidFill>
          <a:ln>
            <a:noFill/>
          </a:ln>
          <a:effectLst>
            <a:outerShdw blurRad="471488" rotWithShape="0" algn="bl" dir="11640000" dist="428625">
              <a:srgbClr val="000000">
                <a:alpha val="7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0">
              <a:solidFill>
                <a:schemeClr val="lt1"/>
              </a:solidFill>
              <a:highlight>
                <a:srgbClr val="25384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11847975" y="36411475"/>
            <a:ext cx="50112600" cy="9570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21540000" dist="952500">
              <a:srgbClr val="040C28"/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06</a:t>
            </a:r>
            <a:endParaRPr sz="485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2" name="Google Shape;172;p25"/>
          <p:cNvSpPr/>
          <p:nvPr/>
        </p:nvSpPr>
        <p:spPr>
          <a:xfrm>
            <a:off x="6003350" y="63075775"/>
            <a:ext cx="63066900" cy="10851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3" name="Google Shape;173;p25"/>
          <p:cNvSpPr txBox="1"/>
          <p:nvPr/>
        </p:nvSpPr>
        <p:spPr>
          <a:xfrm>
            <a:off x="6222825" y="43391275"/>
            <a:ext cx="61362900" cy="2392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40C28">
                <a:alpha val="50000"/>
              </a:srgbClr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Cases de Sucesso no Uso do Risco Sacado</a:t>
            </a:r>
            <a:endParaRPr sz="48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4" name="Google Shape;174;p25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/>
        </p:nvSpPr>
        <p:spPr>
          <a:xfrm>
            <a:off x="9381625" y="21572250"/>
            <a:ext cx="63688200" cy="358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Case 1: Uma empresa do setor de agronegócio aumentou sua capacidade produtiva ao antecipar recebíveis com base no risco sacado de cooperativas parceiras.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Case 2: Uma indústria de vestuário utilizou recebíveis performados de grandes varejistas para obter capital de giro e expandir sua linha de produtos.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9381625" y="3109500"/>
            <a:ext cx="63688200" cy="107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0">
                <a:solidFill>
                  <a:srgbClr val="1F1F1F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Cases de Sucesso no Uso do Risco Sacado</a:t>
            </a:r>
            <a:endParaRPr sz="32000">
              <a:solidFill>
                <a:srgbClr val="1F1F1F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1" name="Google Shape;181;p26"/>
          <p:cNvSpPr/>
          <p:nvPr/>
        </p:nvSpPr>
        <p:spPr>
          <a:xfrm>
            <a:off x="5960400" y="0"/>
            <a:ext cx="1669500" cy="128679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82" name="Google Shape;182;p26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09700" y="14110300"/>
            <a:ext cx="40790299" cy="120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36550" y="76800475"/>
            <a:ext cx="19126899" cy="1912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/>
        </p:nvSpPr>
        <p:spPr>
          <a:xfrm>
            <a:off x="9381625" y="21572250"/>
            <a:ext cx="63688200" cy="46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 risco sacado é uma ferramenta poderosa para alavancar o crescimento de empresas por meio da antecipação de recebíveis. Ao entender os conceitos fundamentais e aplicar as estratégias apresentadas neste guia, sua empresa pode otimizar o fluxo de caixa e aproveitar oportunidades de mercado com maior segurança.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Glossário</a:t>
            </a:r>
            <a:endParaRPr b="1"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Cedente: Empresa que cede os recebíveis.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Sacado: Cliente final responsável pelo pagamento.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Recebíveis Performados: Recebíveis que possuem alta probabilidade de pagamento por parte do sacado.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7"/>
          <p:cNvSpPr txBox="1"/>
          <p:nvPr/>
        </p:nvSpPr>
        <p:spPr>
          <a:xfrm>
            <a:off x="9381625" y="7757700"/>
            <a:ext cx="636882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0">
                <a:solidFill>
                  <a:srgbClr val="1F1F1F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Risco Sacado</a:t>
            </a:r>
            <a:endParaRPr sz="32000">
              <a:solidFill>
                <a:srgbClr val="1F1F1F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91" name="Google Shape;191;p27"/>
          <p:cNvSpPr/>
          <p:nvPr/>
        </p:nvSpPr>
        <p:spPr>
          <a:xfrm>
            <a:off x="5960400" y="0"/>
            <a:ext cx="1669500" cy="128679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2" name="Google Shape;192;p27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93" name="Google Shape;19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09700" y="14110300"/>
            <a:ext cx="40790299" cy="120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36550" y="76800475"/>
            <a:ext cx="19126899" cy="1912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/>
        </p:nvSpPr>
        <p:spPr>
          <a:xfrm>
            <a:off x="108150" y="-9"/>
            <a:ext cx="75383700" cy="106920000"/>
          </a:xfrm>
          <a:prstGeom prst="rect">
            <a:avLst/>
          </a:prstGeom>
          <a:solidFill>
            <a:srgbClr val="253840"/>
          </a:solidFill>
          <a:ln>
            <a:noFill/>
          </a:ln>
          <a:effectLst>
            <a:outerShdw blurRad="471488" rotWithShape="0" algn="bl" dir="11640000" dist="428625">
              <a:srgbClr val="000000">
                <a:alpha val="7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0">
              <a:solidFill>
                <a:schemeClr val="lt1"/>
              </a:solidFill>
              <a:highlight>
                <a:srgbClr val="25384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0" name="Google Shape;200;p28"/>
          <p:cNvSpPr txBox="1"/>
          <p:nvPr/>
        </p:nvSpPr>
        <p:spPr>
          <a:xfrm>
            <a:off x="11628500" y="45649300"/>
            <a:ext cx="50112600" cy="9570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21540000" dist="952500">
              <a:srgbClr val="040C28"/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5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1" name="Google Shape;201;p28"/>
          <p:cNvSpPr/>
          <p:nvPr/>
        </p:nvSpPr>
        <p:spPr>
          <a:xfrm>
            <a:off x="6003350" y="63075775"/>
            <a:ext cx="63066900" cy="10851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2" name="Google Shape;202;p28"/>
          <p:cNvSpPr txBox="1"/>
          <p:nvPr/>
        </p:nvSpPr>
        <p:spPr>
          <a:xfrm>
            <a:off x="6003350" y="56210500"/>
            <a:ext cx="61362900" cy="11420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40C28">
                <a:alpha val="50000"/>
              </a:srgbClr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Agradecimentos</a:t>
            </a:r>
            <a:endParaRPr sz="48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3" name="Google Shape;203;p28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/>
          <p:nvPr/>
        </p:nvSpPr>
        <p:spPr>
          <a:xfrm>
            <a:off x="9381625" y="21572250"/>
            <a:ext cx="63688200" cy="18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Este e-book foi gerado por IA e diagramado por humano.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 passo a passo se encontra no meu Github.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Este conteúdo foi gerado para fins didáticos de construção, não foi realizada uma validação cuidadosa humana no conteúdo e pode conter erros gerados por uma IA.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9"/>
          <p:cNvSpPr txBox="1"/>
          <p:nvPr/>
        </p:nvSpPr>
        <p:spPr>
          <a:xfrm>
            <a:off x="9381625" y="7757700"/>
            <a:ext cx="636882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0">
                <a:solidFill>
                  <a:srgbClr val="1F1F1F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Obrigado por ler até aqui!</a:t>
            </a:r>
            <a:endParaRPr sz="32000">
              <a:solidFill>
                <a:srgbClr val="1F1F1F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10" name="Google Shape;210;p29"/>
          <p:cNvSpPr/>
          <p:nvPr/>
        </p:nvSpPr>
        <p:spPr>
          <a:xfrm>
            <a:off x="5960400" y="0"/>
            <a:ext cx="1669500" cy="128679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11" name="Google Shape;211;p29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12" name="Google Shape;2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09700" y="14110300"/>
            <a:ext cx="40790299" cy="120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34988" y="80663200"/>
            <a:ext cx="19126899" cy="1912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76750" y="45465000"/>
            <a:ext cx="11043375" cy="1070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9"/>
          <p:cNvSpPr txBox="1"/>
          <p:nvPr/>
        </p:nvSpPr>
        <p:spPr>
          <a:xfrm>
            <a:off x="18821900" y="56169288"/>
            <a:ext cx="40790400" cy="4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 u="sng">
                <a:solidFill>
                  <a:schemeClr val="hlink"/>
                </a:solidFill>
                <a:hlinkClick r:id="rId6"/>
              </a:rPr>
              <a:t>https://github.com/GabrielSSC</a:t>
            </a:r>
            <a:endParaRPr sz="20000"/>
          </a:p>
        </p:txBody>
      </p:sp>
      <p:pic>
        <p:nvPicPr>
          <p:cNvPr id="216" name="Google Shape;216;p29"/>
          <p:cNvPicPr preferRelativeResize="0"/>
          <p:nvPr/>
        </p:nvPicPr>
        <p:blipFill rotWithShape="1">
          <a:blip r:embed="rId7">
            <a:alphaModFix/>
          </a:blip>
          <a:srcRect b="23768" l="0" r="0" t="0"/>
          <a:stretch/>
        </p:blipFill>
        <p:spPr>
          <a:xfrm>
            <a:off x="11349427" y="63995925"/>
            <a:ext cx="12086550" cy="12867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7" name="Google Shape;217;p29"/>
          <p:cNvPicPr preferRelativeResize="0"/>
          <p:nvPr/>
        </p:nvPicPr>
        <p:blipFill rotWithShape="1">
          <a:blip r:embed="rId7">
            <a:alphaModFix/>
          </a:blip>
          <a:srcRect b="0" l="0" r="0" t="74891"/>
          <a:stretch/>
        </p:blipFill>
        <p:spPr>
          <a:xfrm>
            <a:off x="22509876" y="63995925"/>
            <a:ext cx="40790400" cy="12867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9381625" y="26068050"/>
            <a:ext cx="63688200" cy="248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 mercado de crédito é fundamental para o crescimento das empresas, e a antecipação de recebíveis se destaca como uma das estratégias mais eficazes para otimizar o fluxo de caixa. Dentro desse contexto, o conceito de "risco sacado" é essencial para entender como funcionam as operações de recebíveis performados. Este ebook foi criado para esclarecer o que é o risco sacado, como ele afeta as operações financeiras e como utilizá-lo de forma eficiente.</a:t>
            </a:r>
            <a:endParaRPr sz="20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9381625" y="7757700"/>
            <a:ext cx="700812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0">
                <a:solidFill>
                  <a:srgbClr val="1F1F1F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Risco Sacado</a:t>
            </a:r>
            <a:endParaRPr sz="320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9381625" y="15623475"/>
            <a:ext cx="70081200" cy="81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 Guia Definitivo para Antecipação de Recebíveis Performados</a:t>
            </a:r>
            <a:endParaRPr sz="24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5960400" y="0"/>
            <a:ext cx="1669500" cy="128679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63850" y="68611500"/>
            <a:ext cx="30162701" cy="3016270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/>
        </p:nvSpPr>
        <p:spPr>
          <a:xfrm>
            <a:off x="108150" y="76200"/>
            <a:ext cx="76518900" cy="106920000"/>
          </a:xfrm>
          <a:prstGeom prst="rect">
            <a:avLst/>
          </a:prstGeom>
          <a:solidFill>
            <a:srgbClr val="253840"/>
          </a:solidFill>
          <a:ln>
            <a:noFill/>
          </a:ln>
          <a:effectLst>
            <a:outerShdw blurRad="471488" rotWithShape="0" algn="bl" dir="11640000" dist="428625">
              <a:srgbClr val="000000">
                <a:alpha val="7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0">
              <a:solidFill>
                <a:schemeClr val="lt1"/>
              </a:solidFill>
              <a:highlight>
                <a:srgbClr val="25384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11847975" y="43040875"/>
            <a:ext cx="50112600" cy="9570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21540000" dist="952500">
              <a:srgbClr val="040C28"/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01</a:t>
            </a:r>
            <a:endParaRPr sz="485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6003350" y="61170775"/>
            <a:ext cx="63066900" cy="10851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6" name="Google Shape;76;p15"/>
          <p:cNvSpPr txBox="1"/>
          <p:nvPr/>
        </p:nvSpPr>
        <p:spPr>
          <a:xfrm>
            <a:off x="6222825" y="53093275"/>
            <a:ext cx="61362900" cy="759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40C28">
                <a:alpha val="50000"/>
              </a:srgbClr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O QUE É RISCO SACADO</a:t>
            </a:r>
            <a:endParaRPr sz="48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6222825" y="65571375"/>
            <a:ext cx="63688200" cy="235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Risco sacado é o risco relacionado à capacidade de pagamento do cliente final (sacado) em uma operação de antecipação de recebíveis. Nesse modelo, uma empresa antecipa recursos financeiros junto a uma instituição financeira utilizando seus recebíveis (como duplicatas ou boletos) como garantia.</a:t>
            </a:r>
            <a:endParaRPr sz="20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/>
        </p:nvSpPr>
        <p:spPr>
          <a:xfrm>
            <a:off x="7629900" y="21274075"/>
            <a:ext cx="63688200" cy="432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Exemplo: Suponha que a empresa X tenha vendido R$ 100.000 em produtos para a empresa Y com prazo de pagamento de 90 dias. A empresa X decide antecipar esse valor junto a um banco. O banco avalia o risco sacado, ou seja, a probabilidade de a empresa Y (sacado) cumprir com o pagamento no prazo estabelecido.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Neste caso, o risco sacado está diretamente ligado à saúde financeira da empresa Y, que é o cliente final responsável pelo pagamento.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9381625" y="7757700"/>
            <a:ext cx="700812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0">
                <a:solidFill>
                  <a:srgbClr val="1F1F1F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O QUE É RISCO SACADO</a:t>
            </a:r>
            <a:endParaRPr sz="320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5960400" y="0"/>
            <a:ext cx="1669500" cy="128679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6" name="Google Shape;86;p16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09700" y="14567500"/>
            <a:ext cx="40790299" cy="120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36550" y="76800475"/>
            <a:ext cx="19126899" cy="1912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108150" y="-9"/>
            <a:ext cx="75383700" cy="106920000"/>
          </a:xfrm>
          <a:prstGeom prst="rect">
            <a:avLst/>
          </a:prstGeom>
          <a:solidFill>
            <a:srgbClr val="253840"/>
          </a:solidFill>
          <a:ln>
            <a:noFill/>
          </a:ln>
          <a:effectLst>
            <a:outerShdw blurRad="471488" rotWithShape="0" algn="bl" dir="11640000" dist="428625">
              <a:srgbClr val="000000">
                <a:alpha val="7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0">
              <a:solidFill>
                <a:schemeClr val="lt1"/>
              </a:solidFill>
              <a:highlight>
                <a:srgbClr val="25384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11847975" y="30620275"/>
            <a:ext cx="50112600" cy="9570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21540000" dist="952500">
              <a:srgbClr val="040C28"/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02</a:t>
            </a:r>
            <a:endParaRPr sz="485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6003350" y="63075775"/>
            <a:ext cx="63066900" cy="10851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6" name="Google Shape;96;p17"/>
          <p:cNvSpPr txBox="1"/>
          <p:nvPr/>
        </p:nvSpPr>
        <p:spPr>
          <a:xfrm>
            <a:off x="6222825" y="39657475"/>
            <a:ext cx="61362900" cy="2392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40C28">
                <a:alpha val="50000"/>
              </a:srgbClr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DIEERENÇA ENTRE RISCO SACADO E RISCO CEDENTE</a:t>
            </a:r>
            <a:endParaRPr sz="48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6222825" y="65571375"/>
            <a:ext cx="63688200" cy="16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Para entender completamente o risco sacado, é importante diferenciá-lo do risco cedente:</a:t>
            </a:r>
            <a:endParaRPr sz="24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7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/>
        </p:nvSpPr>
        <p:spPr>
          <a:xfrm>
            <a:off x="9381625" y="19591050"/>
            <a:ext cx="63688200" cy="506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Risco Cedente: Refere-se à capacidade da empresa que cede os recebíveis (cedente) de honrar a operação caso o sacado não pague.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Risco Sacado: Focado na capacidade do sacado de realizar o pagamento.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Exemplo Comparativo: Uma loja de materiais de construção vende produtos para uma construtora e antecipa os recebíveis no banco. Se o banco analisar o risco da loja, está considerando o risco cedente. Se analisar o risco da construtora, está analisando o risco sacado.</a:t>
            </a:r>
            <a:endParaRPr sz="24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9381625" y="3109500"/>
            <a:ext cx="70081200" cy="107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0">
                <a:solidFill>
                  <a:srgbClr val="1F1F1F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DIEERENÇA ENTRE RISCO SACADO E RISCO CEDENTE</a:t>
            </a:r>
            <a:endParaRPr sz="32000">
              <a:solidFill>
                <a:srgbClr val="1F1F1F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5960400" y="0"/>
            <a:ext cx="1669500" cy="128679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09700" y="14186500"/>
            <a:ext cx="40790299" cy="120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36550" y="76800475"/>
            <a:ext cx="19126899" cy="1912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/>
        </p:nvSpPr>
        <p:spPr>
          <a:xfrm>
            <a:off x="108150" y="-9"/>
            <a:ext cx="75383700" cy="106920000"/>
          </a:xfrm>
          <a:prstGeom prst="rect">
            <a:avLst/>
          </a:prstGeom>
          <a:solidFill>
            <a:srgbClr val="253840"/>
          </a:solidFill>
          <a:ln>
            <a:noFill/>
          </a:ln>
          <a:effectLst>
            <a:outerShdw blurRad="471488" rotWithShape="0" algn="bl" dir="11640000" dist="428625">
              <a:srgbClr val="000000">
                <a:alpha val="7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0">
              <a:solidFill>
                <a:schemeClr val="lt1"/>
              </a:solidFill>
              <a:highlight>
                <a:srgbClr val="25384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11847975" y="25101675"/>
            <a:ext cx="50112600" cy="9570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21540000" dist="952500">
              <a:srgbClr val="040C28"/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03</a:t>
            </a:r>
            <a:endParaRPr sz="485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5" name="Google Shape;115;p19"/>
          <p:cNvSpPr/>
          <p:nvPr/>
        </p:nvSpPr>
        <p:spPr>
          <a:xfrm>
            <a:off x="6003350" y="63075775"/>
            <a:ext cx="63066900" cy="10851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6" name="Google Shape;116;p19"/>
          <p:cNvSpPr txBox="1"/>
          <p:nvPr/>
        </p:nvSpPr>
        <p:spPr>
          <a:xfrm>
            <a:off x="6222825" y="36467250"/>
            <a:ext cx="61362900" cy="2392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40C28">
                <a:alpha val="50000"/>
              </a:srgbClr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Benefícios e Desafios da Antecipação de Recebíveis Performados</a:t>
            </a:r>
            <a:endParaRPr sz="48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/>
        </p:nvSpPr>
        <p:spPr>
          <a:xfrm>
            <a:off x="9381625" y="22334250"/>
            <a:ext cx="63688200" cy="54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Benefícios: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Melhora do fluxo de caixa.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Redução da dependência de crédito tradicional.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Acessibilidade para empresas com clientes de alto rating.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Desafios: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Avaliação adequada do risco sacado.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Custos financeiros elevados caso o risco seja considerado alto.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Dependência da saúde financeira do sacado.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rgbClr val="1F1F1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Exemplo: Uma startup de tecnologia utiliza a antecipação de recebíveis para pagar fornecedores em dia, mas enfrenta custos maiores porque um de seus clientes principais possui rating baixo.</a:t>
            </a:r>
            <a:endParaRPr sz="20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0">
              <a:solidFill>
                <a:srgbClr val="1F1F1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9381625" y="2957100"/>
            <a:ext cx="63688200" cy="107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0">
                <a:solidFill>
                  <a:srgbClr val="1F1F1F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Benefícios e Desafios da Antecipação de Recebíveis Performados</a:t>
            </a:r>
            <a:endParaRPr sz="32000">
              <a:solidFill>
                <a:srgbClr val="1F1F1F"/>
              </a:solidFill>
              <a:highlight>
                <a:srgbClr val="FFFFFF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4" name="Google Shape;124;p20"/>
          <p:cNvSpPr/>
          <p:nvPr/>
        </p:nvSpPr>
        <p:spPr>
          <a:xfrm>
            <a:off x="5960400" y="0"/>
            <a:ext cx="1669500" cy="128679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25" name="Google Shape;125;p20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09700" y="15177100"/>
            <a:ext cx="40790299" cy="120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36550" y="76800475"/>
            <a:ext cx="19126899" cy="1912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/>
        </p:nvSpPr>
        <p:spPr>
          <a:xfrm>
            <a:off x="108150" y="-9"/>
            <a:ext cx="75383700" cy="106920000"/>
          </a:xfrm>
          <a:prstGeom prst="rect">
            <a:avLst/>
          </a:prstGeom>
          <a:solidFill>
            <a:srgbClr val="253840"/>
          </a:solidFill>
          <a:ln>
            <a:noFill/>
          </a:ln>
          <a:effectLst>
            <a:outerShdw blurRad="471488" rotWithShape="0" algn="bl" dir="11640000" dist="428625">
              <a:srgbClr val="000000">
                <a:alpha val="7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0">
              <a:solidFill>
                <a:schemeClr val="lt1"/>
              </a:solidFill>
              <a:highlight>
                <a:srgbClr val="25384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11847975" y="34550475"/>
            <a:ext cx="50112600" cy="9570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21540000" dist="952500">
              <a:srgbClr val="040C28"/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04</a:t>
            </a:r>
            <a:endParaRPr sz="485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4" name="Google Shape;134;p21"/>
          <p:cNvSpPr/>
          <p:nvPr/>
        </p:nvSpPr>
        <p:spPr>
          <a:xfrm>
            <a:off x="6003350" y="63075775"/>
            <a:ext cx="63066900" cy="1085100"/>
          </a:xfrm>
          <a:prstGeom prst="rect">
            <a:avLst/>
          </a:prstGeom>
          <a:gradFill>
            <a:gsLst>
              <a:gs pos="0">
                <a:srgbClr val="00D3E9"/>
              </a:gs>
              <a:gs pos="100000">
                <a:srgbClr val="045962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5" name="Google Shape;135;p21"/>
          <p:cNvSpPr txBox="1"/>
          <p:nvPr/>
        </p:nvSpPr>
        <p:spPr>
          <a:xfrm>
            <a:off x="6222825" y="41496450"/>
            <a:ext cx="61362900" cy="2392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40C28">
                <a:alpha val="50000"/>
              </a:srgbClr>
            </a:outerShdw>
          </a:effectLst>
        </p:spPr>
        <p:txBody>
          <a:bodyPr anchorCtr="0" anchor="ctr" bIns="110100" lIns="110100" spcFirstLastPara="1" rIns="110100" wrap="square" tIns="11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5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Como Avaliar o Risco Sacado?</a:t>
            </a:r>
            <a:endParaRPr sz="48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6" name="Google Shape;136;p21"/>
          <p:cNvSpPr txBox="1"/>
          <p:nvPr>
            <p:ph idx="12" type="sldNum"/>
          </p:nvPr>
        </p:nvSpPr>
        <p:spPr>
          <a:xfrm>
            <a:off x="70047880" y="96936160"/>
            <a:ext cx="4536600" cy="8180400"/>
          </a:xfrm>
          <a:prstGeom prst="rect">
            <a:avLst/>
          </a:prstGeom>
        </p:spPr>
        <p:txBody>
          <a:bodyPr anchorCtr="0" anchor="ctr" bIns="979050" lIns="979050" spcFirstLastPara="1" rIns="979050" wrap="square" tIns="9790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